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/>
          <a:srcRect l="-7445" t="-1660" r="2277" b="-7571"/>
          <a:stretch/>
        </p:blipFill>
        <p:spPr bwMode="auto">
          <a:xfrm>
            <a:off x="1228181" y="742220"/>
            <a:ext cx="7839619" cy="6877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18"/>
          <p:cNvSpPr>
            <a:spLocks noChangeArrowheads="1"/>
          </p:cNvSpPr>
          <p:nvPr/>
        </p:nvSpPr>
        <p:spPr bwMode="auto">
          <a:xfrm>
            <a:off x="4725471" y="714397"/>
            <a:ext cx="124751" cy="240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64254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9869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42399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9175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2712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43248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6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5040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7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44944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99299" y="646766"/>
            <a:ext cx="30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9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26748" y="646766"/>
            <a:ext cx="4596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032734" y="646766"/>
            <a:ext cx="381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11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047336" y="504639"/>
            <a:ext cx="60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>
                <a:latin typeface="Arial" pitchFamily="34" charset="0"/>
                <a:cs typeface="Arial" pitchFamily="34" charset="0"/>
              </a:rPr>
              <a:t>CtIP</a:t>
            </a:r>
            <a:endParaRPr lang="en-US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Rectangle 33"/>
          <p:cNvSpPr>
            <a:spLocks noChangeArrowheads="1"/>
          </p:cNvSpPr>
          <p:nvPr/>
        </p:nvSpPr>
        <p:spPr bwMode="auto">
          <a:xfrm>
            <a:off x="2608059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3" name="Rectangle 33"/>
          <p:cNvSpPr>
            <a:spLocks noChangeArrowheads="1"/>
          </p:cNvSpPr>
          <p:nvPr/>
        </p:nvSpPr>
        <p:spPr bwMode="auto">
          <a:xfrm>
            <a:off x="2772692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Rectangle 33"/>
          <p:cNvSpPr>
            <a:spLocks noChangeArrowheads="1"/>
          </p:cNvSpPr>
          <p:nvPr/>
        </p:nvSpPr>
        <p:spPr bwMode="auto">
          <a:xfrm>
            <a:off x="2905696" y="504639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Rectangle 33"/>
          <p:cNvSpPr>
            <a:spLocks noChangeArrowheads="1"/>
          </p:cNvSpPr>
          <p:nvPr/>
        </p:nvSpPr>
        <p:spPr bwMode="auto">
          <a:xfrm>
            <a:off x="3098398" y="504639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7" name="Rectangle 33"/>
          <p:cNvSpPr>
            <a:spLocks noChangeArrowheads="1"/>
          </p:cNvSpPr>
          <p:nvPr/>
        </p:nvSpPr>
        <p:spPr bwMode="auto">
          <a:xfrm>
            <a:off x="3454166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Rectangle 33"/>
          <p:cNvSpPr>
            <a:spLocks noChangeArrowheads="1"/>
          </p:cNvSpPr>
          <p:nvPr/>
        </p:nvSpPr>
        <p:spPr bwMode="auto">
          <a:xfrm>
            <a:off x="3601334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59" name="Rectangle 33"/>
          <p:cNvSpPr>
            <a:spLocks noChangeArrowheads="1"/>
          </p:cNvSpPr>
          <p:nvPr/>
        </p:nvSpPr>
        <p:spPr bwMode="auto">
          <a:xfrm>
            <a:off x="3776783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3" name="Rectangle 33"/>
          <p:cNvSpPr>
            <a:spLocks noChangeArrowheads="1"/>
          </p:cNvSpPr>
          <p:nvPr/>
        </p:nvSpPr>
        <p:spPr bwMode="auto">
          <a:xfrm>
            <a:off x="4831545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4" name="Rectangle 33"/>
          <p:cNvSpPr>
            <a:spLocks noChangeArrowheads="1"/>
          </p:cNvSpPr>
          <p:nvPr/>
        </p:nvSpPr>
        <p:spPr bwMode="auto">
          <a:xfrm>
            <a:off x="4986822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65" name="Rectangle 33"/>
          <p:cNvSpPr>
            <a:spLocks noChangeArrowheads="1"/>
          </p:cNvSpPr>
          <p:nvPr/>
        </p:nvSpPr>
        <p:spPr bwMode="auto">
          <a:xfrm>
            <a:off x="5178039" y="504639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Rectangle 33"/>
          <p:cNvSpPr>
            <a:spLocks noChangeArrowheads="1"/>
          </p:cNvSpPr>
          <p:nvPr/>
        </p:nvSpPr>
        <p:spPr bwMode="auto">
          <a:xfrm>
            <a:off x="6483424" y="504639"/>
            <a:ext cx="120226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Rectangle 33"/>
          <p:cNvSpPr>
            <a:spLocks noChangeArrowheads="1"/>
          </p:cNvSpPr>
          <p:nvPr/>
        </p:nvSpPr>
        <p:spPr bwMode="auto">
          <a:xfrm>
            <a:off x="6665417" y="504639"/>
            <a:ext cx="12984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C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" name="Rectangle 33"/>
          <p:cNvSpPr>
            <a:spLocks noChangeArrowheads="1"/>
          </p:cNvSpPr>
          <p:nvPr/>
        </p:nvSpPr>
        <p:spPr bwMode="auto">
          <a:xfrm>
            <a:off x="6848028" y="504639"/>
            <a:ext cx="13946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G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2" name="Rectangle 33"/>
          <p:cNvSpPr>
            <a:spLocks noChangeArrowheads="1"/>
          </p:cNvSpPr>
          <p:nvPr/>
        </p:nvSpPr>
        <p:spPr bwMode="auto">
          <a:xfrm>
            <a:off x="7026216" y="504639"/>
            <a:ext cx="10900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T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33"/>
          <p:cNvSpPr>
            <a:spLocks noChangeArrowheads="1"/>
          </p:cNvSpPr>
          <p:nvPr/>
        </p:nvSpPr>
        <p:spPr bwMode="auto">
          <a:xfrm>
            <a:off x="7351146" y="504639"/>
            <a:ext cx="149080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M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1939498" y="294726"/>
            <a:ext cx="6584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FEN1</a:t>
            </a:r>
          </a:p>
        </p:txBody>
      </p:sp>
      <p:sp>
        <p:nvSpPr>
          <p:cNvPr id="75" name="Rectangle 33"/>
          <p:cNvSpPr>
            <a:spLocks noChangeArrowheads="1"/>
          </p:cNvSpPr>
          <p:nvPr/>
        </p:nvSpPr>
        <p:spPr bwMode="auto">
          <a:xfrm>
            <a:off x="2608059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6" name="Rectangle 33"/>
          <p:cNvSpPr>
            <a:spLocks noChangeArrowheads="1"/>
          </p:cNvSpPr>
          <p:nvPr/>
        </p:nvSpPr>
        <p:spPr bwMode="auto">
          <a:xfrm>
            <a:off x="2772692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77" name="Rectangle 33"/>
          <p:cNvSpPr>
            <a:spLocks noChangeArrowheads="1"/>
          </p:cNvSpPr>
          <p:nvPr/>
        </p:nvSpPr>
        <p:spPr bwMode="auto">
          <a:xfrm>
            <a:off x="2931344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Rectangle 33"/>
          <p:cNvSpPr>
            <a:spLocks noChangeArrowheads="1"/>
          </p:cNvSpPr>
          <p:nvPr/>
        </p:nvSpPr>
        <p:spPr bwMode="auto">
          <a:xfrm>
            <a:off x="3124046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9" name="Rectangle 33"/>
          <p:cNvSpPr>
            <a:spLocks noChangeArrowheads="1"/>
          </p:cNvSpPr>
          <p:nvPr/>
        </p:nvSpPr>
        <p:spPr bwMode="auto">
          <a:xfrm>
            <a:off x="3454166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Rectangle 33"/>
          <p:cNvSpPr>
            <a:spLocks noChangeArrowheads="1"/>
          </p:cNvSpPr>
          <p:nvPr/>
        </p:nvSpPr>
        <p:spPr bwMode="auto">
          <a:xfrm>
            <a:off x="3575686" y="29472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" name="Rectangle 33"/>
          <p:cNvSpPr>
            <a:spLocks noChangeArrowheads="1"/>
          </p:cNvSpPr>
          <p:nvPr/>
        </p:nvSpPr>
        <p:spPr bwMode="auto">
          <a:xfrm>
            <a:off x="3751135" y="29472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2" name="Rectangle 33"/>
          <p:cNvSpPr>
            <a:spLocks noChangeArrowheads="1"/>
          </p:cNvSpPr>
          <p:nvPr/>
        </p:nvSpPr>
        <p:spPr bwMode="auto">
          <a:xfrm>
            <a:off x="4821245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Rectangle 33"/>
          <p:cNvSpPr>
            <a:spLocks noChangeArrowheads="1"/>
          </p:cNvSpPr>
          <p:nvPr/>
        </p:nvSpPr>
        <p:spPr bwMode="auto">
          <a:xfrm>
            <a:off x="4975600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84" name="Rectangle 33"/>
          <p:cNvSpPr>
            <a:spLocks noChangeArrowheads="1"/>
          </p:cNvSpPr>
          <p:nvPr/>
        </p:nvSpPr>
        <p:spPr bwMode="auto">
          <a:xfrm>
            <a:off x="5163222" y="29472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Rectangle 33"/>
          <p:cNvSpPr>
            <a:spLocks noChangeArrowheads="1"/>
          </p:cNvSpPr>
          <p:nvPr/>
        </p:nvSpPr>
        <p:spPr bwMode="auto">
          <a:xfrm>
            <a:off x="4821245" y="102066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0" name="Rectangle 33"/>
          <p:cNvSpPr>
            <a:spLocks noChangeArrowheads="1"/>
          </p:cNvSpPr>
          <p:nvPr/>
        </p:nvSpPr>
        <p:spPr bwMode="auto">
          <a:xfrm>
            <a:off x="4949952" y="10206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1" name="Rectangle 33"/>
          <p:cNvSpPr>
            <a:spLocks noChangeArrowheads="1"/>
          </p:cNvSpPr>
          <p:nvPr/>
        </p:nvSpPr>
        <p:spPr bwMode="auto">
          <a:xfrm>
            <a:off x="5137574" y="102066"/>
            <a:ext cx="1202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+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939725" y="76200"/>
            <a:ext cx="816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itchFamily="34" charset="0"/>
                <a:cs typeface="Arial" pitchFamily="34" charset="0"/>
              </a:rPr>
              <a:t>RAGs</a:t>
            </a:r>
          </a:p>
        </p:txBody>
      </p:sp>
      <p:sp>
        <p:nvSpPr>
          <p:cNvPr id="109" name="Rectangle 33"/>
          <p:cNvSpPr>
            <a:spLocks noChangeArrowheads="1"/>
          </p:cNvSpPr>
          <p:nvPr/>
        </p:nvSpPr>
        <p:spPr bwMode="auto">
          <a:xfrm>
            <a:off x="2648546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0" name="Rectangle 33"/>
          <p:cNvSpPr>
            <a:spLocks noChangeArrowheads="1"/>
          </p:cNvSpPr>
          <p:nvPr/>
        </p:nvSpPr>
        <p:spPr bwMode="auto">
          <a:xfrm>
            <a:off x="2813179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1" name="Rectangle 33"/>
          <p:cNvSpPr>
            <a:spLocks noChangeArrowheads="1"/>
          </p:cNvSpPr>
          <p:nvPr/>
        </p:nvSpPr>
        <p:spPr bwMode="auto">
          <a:xfrm>
            <a:off x="2971831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" name="Rectangle 33"/>
          <p:cNvSpPr>
            <a:spLocks noChangeArrowheads="1"/>
          </p:cNvSpPr>
          <p:nvPr/>
        </p:nvSpPr>
        <p:spPr bwMode="auto">
          <a:xfrm>
            <a:off x="3164533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Rectangle 33"/>
          <p:cNvSpPr>
            <a:spLocks noChangeArrowheads="1"/>
          </p:cNvSpPr>
          <p:nvPr/>
        </p:nvSpPr>
        <p:spPr bwMode="auto">
          <a:xfrm>
            <a:off x="3494653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4" name="Rectangle 33"/>
          <p:cNvSpPr>
            <a:spLocks noChangeArrowheads="1"/>
          </p:cNvSpPr>
          <p:nvPr/>
        </p:nvSpPr>
        <p:spPr bwMode="auto">
          <a:xfrm>
            <a:off x="3641821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-</a:t>
            </a:r>
          </a:p>
        </p:txBody>
      </p:sp>
      <p:sp>
        <p:nvSpPr>
          <p:cNvPr id="115" name="Rectangle 33"/>
          <p:cNvSpPr>
            <a:spLocks noChangeArrowheads="1"/>
          </p:cNvSpPr>
          <p:nvPr/>
        </p:nvSpPr>
        <p:spPr bwMode="auto">
          <a:xfrm>
            <a:off x="3817270" y="93453"/>
            <a:ext cx="6893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2" name="Rectangle 33"/>
          <p:cNvSpPr>
            <a:spLocks noChangeArrowheads="1"/>
          </p:cNvSpPr>
          <p:nvPr/>
        </p:nvSpPr>
        <p:spPr bwMode="auto">
          <a:xfrm>
            <a:off x="7603284" y="4987720"/>
            <a:ext cx="198772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50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3" name="Rectangle 33"/>
          <p:cNvSpPr>
            <a:spLocks noChangeArrowheads="1"/>
          </p:cNvSpPr>
          <p:nvPr/>
        </p:nvSpPr>
        <p:spPr bwMode="auto">
          <a:xfrm>
            <a:off x="7617660" y="3347046"/>
            <a:ext cx="2981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10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Rectangle 33"/>
          <p:cNvSpPr>
            <a:spLocks noChangeArrowheads="1"/>
          </p:cNvSpPr>
          <p:nvPr/>
        </p:nvSpPr>
        <p:spPr bwMode="auto">
          <a:xfrm>
            <a:off x="7614783" y="2585037"/>
            <a:ext cx="298159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15</a:t>
            </a: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0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5" name="Rectangle 33"/>
          <p:cNvSpPr>
            <a:spLocks noChangeArrowheads="1"/>
          </p:cNvSpPr>
          <p:nvPr/>
        </p:nvSpPr>
        <p:spPr bwMode="auto">
          <a:xfrm>
            <a:off x="7611906" y="1546980"/>
            <a:ext cx="496931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400 </a:t>
            </a:r>
            <a:r>
              <a:rPr kumimoji="0" lang="en-US" sz="14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nt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F0F96E9-6438-48FD-A6A0-33485F7AC04D}"/>
              </a:ext>
            </a:extLst>
          </p:cNvPr>
          <p:cNvSpPr txBox="1"/>
          <p:nvPr/>
        </p:nvSpPr>
        <p:spPr>
          <a:xfrm>
            <a:off x="127924" y="2047674"/>
            <a:ext cx="1853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Primer extension assay using different Endonucleases</a:t>
            </a:r>
            <a:endParaRPr lang="en-IN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61</Words>
  <Application>Microsoft Office PowerPoint</Application>
  <PresentationFormat>On-screen Show (4:3)</PresentationFormat>
  <Paragraphs>55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HP</dc:creator>
  <cp:lastModifiedBy>Sumedha Dahal</cp:lastModifiedBy>
  <cp:revision>3</cp:revision>
  <dcterms:created xsi:type="dcterms:W3CDTF">2006-08-16T00:00:00Z</dcterms:created>
  <dcterms:modified xsi:type="dcterms:W3CDTF">2021-05-23T18:04:36Z</dcterms:modified>
</cp:coreProperties>
</file>